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ELE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faz voltar e acalmar o mar; </a:t>
            </a:r>
          </a:p>
          <a:p>
            <a:r>
              <a:rPr lang="pt-BR" dirty="0"/>
              <a:t>Deus a cada estrela </a:t>
            </a:r>
          </a:p>
          <a:p>
            <a:r>
              <a:rPr lang="pt-BR" dirty="0"/>
              <a:t>faz brilhar no céu. </a:t>
            </a:r>
          </a:p>
          <a:p>
            <a:r>
              <a:rPr lang="pt-BR" dirty="0"/>
              <a:t>Ele é quem transforma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Toda treva em luz;</a:t>
            </a:r>
          </a:p>
          <a:p>
            <a:r>
              <a:rPr lang="pt-BR" dirty="0"/>
              <a:t>Deus é quem nos </a:t>
            </a:r>
          </a:p>
          <a:p>
            <a:r>
              <a:rPr lang="pt-BR" dirty="0"/>
              <a:t>guia na escuridão.</a:t>
            </a:r>
          </a:p>
          <a:p>
            <a:r>
              <a:rPr lang="pt-BR" dirty="0"/>
              <a:t>Ele ainda ouve a cada oração;</a:t>
            </a:r>
          </a:p>
        </p:txBody>
      </p:sp>
    </p:spTree>
    <p:extLst>
      <p:ext uri="{BB962C8B-B14F-4D97-AF65-F5344CB8AC3E}">
        <p14:creationId xmlns:p14="http://schemas.microsoft.com/office/powerpoint/2010/main" val="3968627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70667CB-7FB2-4938-989C-857D62440C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Sempre o pecador </a:t>
            </a:r>
          </a:p>
          <a:p>
            <a:r>
              <a:rPr lang="pt-BR" dirty="0"/>
              <a:t>O poderá encontrar.</a:t>
            </a:r>
          </a:p>
          <a:p>
            <a:r>
              <a:rPr lang="pt-BR" dirty="0"/>
              <a:t>Mesmo que esta </a:t>
            </a:r>
          </a:p>
          <a:p>
            <a:r>
              <a:rPr lang="pt-BR" dirty="0"/>
              <a:t>vida te entristeça, sim, </a:t>
            </a:r>
          </a:p>
          <a:p>
            <a:r>
              <a:rPr lang="pt-BR" dirty="0"/>
              <a:t>Deus sempre dá o perdão.</a:t>
            </a:r>
          </a:p>
        </p:txBody>
      </p:sp>
    </p:spTree>
    <p:extLst>
      <p:ext uri="{BB962C8B-B14F-4D97-AF65-F5344CB8AC3E}">
        <p14:creationId xmlns:p14="http://schemas.microsoft.com/office/powerpoint/2010/main" val="3375334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24FE915-C639-4D0B-9C0B-EBF0A33B98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Deus, de cada </a:t>
            </a:r>
          </a:p>
          <a:p>
            <a:r>
              <a:rPr lang="pt-BR" dirty="0"/>
              <a:t>Sonho, realidade faz,</a:t>
            </a:r>
          </a:p>
          <a:p>
            <a:r>
              <a:rPr lang="pt-BR" dirty="0"/>
              <a:t>E transforma a </a:t>
            </a:r>
          </a:p>
          <a:p>
            <a:r>
              <a:rPr lang="pt-BR" dirty="0"/>
              <a:t>nuvem cinza em azul, </a:t>
            </a:r>
          </a:p>
        </p:txBody>
      </p:sp>
    </p:spTree>
    <p:extLst>
      <p:ext uri="{BB962C8B-B14F-4D97-AF65-F5344CB8AC3E}">
        <p14:creationId xmlns:p14="http://schemas.microsoft.com/office/powerpoint/2010/main" val="1106382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Deus, de todo choro,</a:t>
            </a:r>
          </a:p>
          <a:p>
            <a:r>
              <a:rPr lang="pt-BR" dirty="0"/>
              <a:t> o riso faz nascer,</a:t>
            </a:r>
          </a:p>
          <a:p>
            <a:r>
              <a:rPr lang="pt-BR" dirty="0"/>
              <a:t>E toda a tristeza pode desfazer. </a:t>
            </a:r>
          </a:p>
          <a:p>
            <a:r>
              <a:rPr lang="pt-BR" dirty="0"/>
              <a:t>Deus somente sabe </a:t>
            </a:r>
          </a:p>
          <a:p>
            <a:r>
              <a:rPr lang="pt-BR" dirty="0"/>
              <a:t>as lutas do viver, </a:t>
            </a:r>
          </a:p>
        </p:txBody>
      </p:sp>
    </p:spTree>
    <p:extLst>
      <p:ext uri="{BB962C8B-B14F-4D97-AF65-F5344CB8AC3E}">
        <p14:creationId xmlns:p14="http://schemas.microsoft.com/office/powerpoint/2010/main" val="3285895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ELE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conhece a cada </a:t>
            </a:r>
          </a:p>
          <a:p>
            <a:r>
              <a:rPr lang="pt-BR" dirty="0"/>
              <a:t>pecador também.</a:t>
            </a:r>
          </a:p>
          <a:p>
            <a:r>
              <a:rPr lang="pt-BR" dirty="0"/>
              <a:t>Mesmo que esta vida</a:t>
            </a:r>
          </a:p>
          <a:p>
            <a:r>
              <a:rPr lang="pt-BR" dirty="0"/>
              <a:t>te entristeça, sim, </a:t>
            </a:r>
          </a:p>
          <a:p>
            <a:r>
              <a:rPr lang="pt-BR" dirty="0"/>
              <a:t>Deus sempre dá o perdão.</a:t>
            </a:r>
          </a:p>
        </p:txBody>
      </p:sp>
    </p:spTree>
    <p:extLst>
      <p:ext uri="{BB962C8B-B14F-4D97-AF65-F5344CB8AC3E}">
        <p14:creationId xmlns:p14="http://schemas.microsoft.com/office/powerpoint/2010/main" val="4003471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143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ELE</vt:lpstr>
      <vt:lpstr>ELE</vt:lpstr>
      <vt:lpstr>ELE</vt:lpstr>
      <vt:lpstr>ELE</vt:lpstr>
      <vt:lpstr>ELE</vt:lpstr>
      <vt:lpstr>ELE</vt:lpstr>
      <vt:lpstr>ELE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2019-06-12T22:19:29Z</dcterms:modified>
</cp:coreProperties>
</file>

<file path=docProps/thumbnail.jpeg>
</file>